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1CE7-A461-46E9-B70B-BE475DBAE4B9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47A0-E854-44DE-BFF7-746AE077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2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1CE7-A461-46E9-B70B-BE475DBAE4B9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47A0-E854-44DE-BFF7-746AE077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7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1CE7-A461-46E9-B70B-BE475DBAE4B9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47A0-E854-44DE-BFF7-746AE077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9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1CE7-A461-46E9-B70B-BE475DBAE4B9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47A0-E854-44DE-BFF7-746AE077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5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1CE7-A461-46E9-B70B-BE475DBAE4B9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47A0-E854-44DE-BFF7-746AE077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1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1CE7-A461-46E9-B70B-BE475DBAE4B9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47A0-E854-44DE-BFF7-746AE077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3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1CE7-A461-46E9-B70B-BE475DBAE4B9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47A0-E854-44DE-BFF7-746AE077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5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1CE7-A461-46E9-B70B-BE475DBAE4B9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47A0-E854-44DE-BFF7-746AE077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7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1CE7-A461-46E9-B70B-BE475DBAE4B9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47A0-E854-44DE-BFF7-746AE077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7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1CE7-A461-46E9-B70B-BE475DBAE4B9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47A0-E854-44DE-BFF7-746AE077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58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1CE7-A461-46E9-B70B-BE475DBAE4B9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47A0-E854-44DE-BFF7-746AE077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2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21CE7-A461-46E9-B70B-BE475DBAE4B9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047A0-E854-44DE-BFF7-746AE077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49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Pictures of the Civil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179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3 things in the picture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47" y="1690689"/>
            <a:ext cx="7817476" cy="4748748"/>
          </a:xfrm>
        </p:spPr>
      </p:pic>
    </p:spTree>
    <p:extLst>
      <p:ext uri="{BB962C8B-B14F-4D97-AF65-F5344CB8AC3E}">
        <p14:creationId xmlns:p14="http://schemas.microsoft.com/office/powerpoint/2010/main" val="300553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9, 1865- What is happening here?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2" y="1825625"/>
            <a:ext cx="8448541" cy="4884268"/>
          </a:xfrm>
        </p:spPr>
      </p:pic>
    </p:spTree>
    <p:extLst>
      <p:ext uri="{BB962C8B-B14F-4D97-AF65-F5344CB8AC3E}">
        <p14:creationId xmlns:p14="http://schemas.microsoft.com/office/powerpoint/2010/main" val="800138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see in this picture?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9"/>
            <a:ext cx="9889900" cy="5032084"/>
          </a:xfrm>
        </p:spPr>
      </p:pic>
    </p:spTree>
    <p:extLst>
      <p:ext uri="{BB962C8B-B14F-4D97-AF65-F5344CB8AC3E}">
        <p14:creationId xmlns:p14="http://schemas.microsoft.com/office/powerpoint/2010/main" val="682407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some things that you see here?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1" y="1858114"/>
            <a:ext cx="8706118" cy="4903294"/>
          </a:xfrm>
        </p:spPr>
      </p:pic>
    </p:spTree>
    <p:extLst>
      <p:ext uri="{BB962C8B-B14F-4D97-AF65-F5344CB8AC3E}">
        <p14:creationId xmlns:p14="http://schemas.microsoft.com/office/powerpoint/2010/main" val="343607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37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Pictures of the Civil War</vt:lpstr>
      <vt:lpstr>Describe 3 things in the picture</vt:lpstr>
      <vt:lpstr>April 9, 1865- What is happening here? </vt:lpstr>
      <vt:lpstr>What do you see in this picture? </vt:lpstr>
      <vt:lpstr>What are some things that you see here?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Pictures of the Civil War</dc:title>
  <dc:creator>Matt Anderson</dc:creator>
  <cp:lastModifiedBy>Matt Anderson</cp:lastModifiedBy>
  <cp:revision>3</cp:revision>
  <dcterms:created xsi:type="dcterms:W3CDTF">2015-07-07T21:31:54Z</dcterms:created>
  <dcterms:modified xsi:type="dcterms:W3CDTF">2015-07-07T23:05:30Z</dcterms:modified>
</cp:coreProperties>
</file>